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D55FFB-1C44-450A-8AA7-271FC5EDF856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F5AB4A9-665A-471A-8D32-3CD256D9A54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МОВОИ г. Назарово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КАТАЛОГ</a:t>
            </a:r>
            <a:br>
              <a:rPr lang="ru-RU" dirty="0" smtClean="0"/>
            </a:br>
            <a:r>
              <a:rPr lang="ru-RU" dirty="0" smtClean="0"/>
              <a:t> текстильных изделий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Рюкзак №3</a:t>
            </a:r>
            <a:endParaRPr lang="ru-RU" dirty="0"/>
          </a:p>
        </p:txBody>
      </p:sp>
      <p:pic>
        <p:nvPicPr>
          <p:cNvPr id="9218" name="Picture 2" descr="C:\Users\1\Desktop\през гранты\пахомова\мастера и подмастерья\реализация\фото\3 этап\каталог\IMG_59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9219" name="Picture 3" descr="C:\Users\1\Desktop\през гранты\пахомова\мастера и подмастерья\реализация\фото\3 этап\каталог\IMG_59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Холщевые мешочки</a:t>
            </a:r>
            <a:endParaRPr lang="ru-RU" dirty="0"/>
          </a:p>
        </p:txBody>
      </p:sp>
      <p:pic>
        <p:nvPicPr>
          <p:cNvPr id="10242" name="Picture 2" descr="C:\Users\1\Desktop\през гранты\пахомова\мастера и подмастерья\реализация\фото\3 этап\каталог\IMG_59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0243" name="Picture 3" descr="C:\Users\1\Desktop\през гранты\пахомова\мастера и подмастерья\реализация\фото\3 этап\каталог\IMG_59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Мешочки из бязи</a:t>
            </a:r>
            <a:endParaRPr lang="ru-RU" dirty="0"/>
          </a:p>
        </p:txBody>
      </p:sp>
      <p:pic>
        <p:nvPicPr>
          <p:cNvPr id="11266" name="Picture 2" descr="C:\Users\1\Desktop\през гранты\пахомова\мастера и подмастерья\реализация\фото\3 этап\каталог\IMG_59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1267" name="Picture 3" descr="C:\Users\1\Desktop\през гранты\пахомова\мастера и подмастерья\реализация\фото\3 этап\каталог\IMG_59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Наволочка с элементами ткачества</a:t>
            </a:r>
            <a:endParaRPr lang="ru-RU" dirty="0"/>
          </a:p>
        </p:txBody>
      </p:sp>
      <p:pic>
        <p:nvPicPr>
          <p:cNvPr id="12290" name="Picture 2" descr="C:\Users\1\Desktop\през гранты\пахомова\мастера и подмастерья\реализация\фото\3 этап\каталог\IMG_59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2291" name="Picture 3" descr="C:\Users\1\Desktop\през гранты\пахомова\мастера и подмастерья\реализация\фото\3 этап\каталог\IMG_59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Наволочка с элементами ткачества</a:t>
            </a:r>
            <a:endParaRPr lang="ru-RU" dirty="0"/>
          </a:p>
        </p:txBody>
      </p:sp>
      <p:pic>
        <p:nvPicPr>
          <p:cNvPr id="13314" name="Picture 2" descr="C:\Users\1\Desktop\през гранты\пахомова\мастера и подмастерья\реализация\фото\3 этап\каталог\IMG_59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3315" name="Picture 3" descr="C:\Users\1\Desktop\през гранты\пахомова\мастера и подмастерья\реализация\фото\3 этап\каталог\IMG_59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Наволочка с элементами ткачества</a:t>
            </a:r>
            <a:endParaRPr lang="ru-RU" dirty="0"/>
          </a:p>
        </p:txBody>
      </p:sp>
      <p:pic>
        <p:nvPicPr>
          <p:cNvPr id="14338" name="Picture 2" descr="C:\Users\1\Desktop\през гранты\пахомова\мастера и подмастерья\реализация\фото\3 этап\каталог\IMG_59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4339" name="Picture 3" descr="C:\Users\1\Desktop\през гранты\пахомова\мастера и подмастерья\реализация\фото\3 этап\каталог\IMG_59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Набор</a:t>
            </a:r>
            <a:endParaRPr lang="ru-RU" dirty="0"/>
          </a:p>
        </p:txBody>
      </p:sp>
      <p:pic>
        <p:nvPicPr>
          <p:cNvPr id="15362" name="Picture 2" descr="C:\Users\1\Desktop\през гранты\пахомова\мастера и подмастерья\реализация\фото\3 этап\каталог\IMG_59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5363" name="Picture 3" descr="C:\Users\1\Desktop\през гранты\пахомова\мастера и подмастерья\реализация\фото\3 этап\каталог\IMG_6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87785"/>
            <a:ext cx="4059238" cy="3044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Коллекция нарядов №1</a:t>
            </a:r>
            <a:endParaRPr lang="ru-RU" dirty="0"/>
          </a:p>
        </p:txBody>
      </p:sp>
      <p:pic>
        <p:nvPicPr>
          <p:cNvPr id="16386" name="Picture 2" descr="C:\Users\1\Desktop\през гранты\пахомова\мастера и подмастерья\реализация\фото\3 этап\каталог\IMG_6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6387" name="Picture 3" descr="C:\Users\1\Desktop\през гранты\пахомова\мастера и подмастерья\реализация\фото\3 этап\каталог\IMG_6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Коллекция нарядов №2</a:t>
            </a:r>
            <a:endParaRPr lang="ru-RU" dirty="0"/>
          </a:p>
        </p:txBody>
      </p:sp>
      <p:pic>
        <p:nvPicPr>
          <p:cNvPr id="17410" name="Picture 2" descr="C:\Users\1\Desktop\през гранты\пахомова\мастера и подмастерья\реализация\фото\3 этап\каталог\IMG_6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7411" name="Picture 3" descr="C:\Users\1\Desktop\през гранты\пахомова\мастера и подмастерья\реализация\фото\3 этап\каталог\IMG_6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Коллекция поясов</a:t>
            </a:r>
            <a:endParaRPr lang="ru-RU" dirty="0"/>
          </a:p>
        </p:txBody>
      </p:sp>
      <p:pic>
        <p:nvPicPr>
          <p:cNvPr id="18434" name="Picture 2" descr="C:\Users\1\Desktop\през гранты\пахомова\мастера и подмастерья\реализация\фото\3 этап\каталог\IMG_6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8435" name="Picture 3" descr="C:\Users\1\Desktop\през гранты\пахомова\мастера и подмастерья\реализация\фото\3 этап\каталог\IMG_6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Сумка шоппер №1</a:t>
            </a:r>
            <a:endParaRPr lang="ru-RU" dirty="0"/>
          </a:p>
        </p:txBody>
      </p:sp>
      <p:pic>
        <p:nvPicPr>
          <p:cNvPr id="1026" name="Picture 2" descr="C:\Users\1\Desktop\през гранты\пахомова\мастера и подмастерья\реализация\фото\3 этап\каталог\IMG_58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1027" name="Picture 3" descr="C:\Users\1\Desktop\през гранты\пахомова\мастера и подмастерья\реализация\фото\3 этап\каталог\IMG_5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643314"/>
            <a:ext cx="7400948" cy="248284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89631807079   Ирина </a:t>
            </a:r>
          </a:p>
          <a:p>
            <a:pPr algn="ctr">
              <a:buNone/>
            </a:pPr>
            <a:r>
              <a:rPr lang="ru-RU" dirty="0" smtClean="0"/>
              <a:t> Руководитель службы заказа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272573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Координаты для заказа изделий и участия в инклюзивных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 мастер классах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Сумка шоппер №2</a:t>
            </a:r>
            <a:endParaRPr lang="ru-RU" dirty="0"/>
          </a:p>
        </p:txBody>
      </p:sp>
      <p:pic>
        <p:nvPicPr>
          <p:cNvPr id="2050" name="Picture 2" descr="C:\Users\1\Desktop\през гранты\пахомова\мастера и подмастерья\реализация\фото\3 этап\каталог\IMG_58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2052" name="Picture 4" descr="C:\Users\1\Desktop\през гранты\пахомова\мастера и подмастерья\реализация\фото\3 этап\каталог\IMG_58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Сумка шоппер №3</a:t>
            </a:r>
            <a:endParaRPr lang="ru-RU" dirty="0"/>
          </a:p>
        </p:txBody>
      </p:sp>
      <p:pic>
        <p:nvPicPr>
          <p:cNvPr id="3074" name="Picture 2" descr="C:\Users\1\Desktop\през гранты\пахомова\мастера и подмастерья\реализация\фото\3 этап\каталог\IMG_5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3075" name="Picture 3" descr="C:\Users\1\Desktop\през гранты\пахомова\мастера и подмастерья\реализация\фото\3 этап\каталог\IMG_58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Сумка шоппер №4</a:t>
            </a:r>
            <a:endParaRPr lang="ru-RU" dirty="0"/>
          </a:p>
        </p:txBody>
      </p:sp>
      <p:pic>
        <p:nvPicPr>
          <p:cNvPr id="4098" name="Picture 2" descr="C:\Users\1\Desktop\през гранты\пахомова\мастера и подмастерья\реализация\фото\3 этап\каталог\IMG_58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4099" name="Picture 3" descr="C:\Users\1\Desktop\през гранты\пахомова\мастера и подмастерья\реализация\фото\3 этап\каталог\IMG_58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Сумка шоппер №5</a:t>
            </a:r>
            <a:endParaRPr lang="ru-RU" dirty="0"/>
          </a:p>
        </p:txBody>
      </p:sp>
      <p:pic>
        <p:nvPicPr>
          <p:cNvPr id="5122" name="Picture 2" descr="C:\Users\1\Desktop\през гранты\пахомова\мастера и подмастерья\реализация\фото\3 этап\каталог\IMG_58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5123" name="Picture 3" descr="C:\Users\1\Desktop\през гранты\пахомова\мастера и подмастерья\реализация\фото\3 этап\каталог\IMG_58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Сумка шоппер №6</a:t>
            </a:r>
            <a:endParaRPr lang="ru-RU" dirty="0"/>
          </a:p>
        </p:txBody>
      </p:sp>
      <p:pic>
        <p:nvPicPr>
          <p:cNvPr id="6146" name="Picture 2" descr="C:\Users\1\Desktop\през гранты\пахомова\мастера и подмастерья\реализация\фото\3 этап\каталог\IMG_59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6147" name="Picture 3" descr="C:\Users\1\Desktop\през гранты\пахомова\мастера и подмастерья\реализация\фото\3 этап\каталог\IMG_59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Рюкзак №1</a:t>
            </a:r>
            <a:endParaRPr lang="ru-RU" dirty="0"/>
          </a:p>
        </p:txBody>
      </p:sp>
      <p:pic>
        <p:nvPicPr>
          <p:cNvPr id="7170" name="Picture 2" descr="C:\Users\1\Desktop\през гранты\пахомова\мастера и подмастерья\реализация\фото\3 этап\каталог\IMG_58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7171" name="Picture 3" descr="C:\Users\1\Desktop\през гранты\пахомова\мастера и подмастерья\реализация\фото\3 этап\каталог\IMG_58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Рюкзак №2</a:t>
            </a:r>
            <a:endParaRPr lang="ru-RU" dirty="0"/>
          </a:p>
        </p:txBody>
      </p:sp>
      <p:pic>
        <p:nvPicPr>
          <p:cNvPr id="8194" name="Picture 2" descr="C:\Users\1\Desktop\през гранты\пахомова\мастера и подмастерья\реализация\фото\3 этап\каталог\IMG_59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</p:spPr>
      </p:pic>
      <p:pic>
        <p:nvPicPr>
          <p:cNvPr id="8195" name="Picture 3" descr="C:\Users\1\Desktop\през гранты\пахомова\мастера и подмастерья\реализация\фото\3 этап\каталог\IMG_59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</TotalTime>
  <Words>80</Words>
  <Application>Microsoft Office PowerPoint</Application>
  <PresentationFormat>Экран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КАТАЛОГ  текстильных изделий</vt:lpstr>
      <vt:lpstr>Сумка шоппер №1</vt:lpstr>
      <vt:lpstr>Сумка шоппер №2</vt:lpstr>
      <vt:lpstr>Сумка шоппер №3</vt:lpstr>
      <vt:lpstr>Сумка шоппер №4</vt:lpstr>
      <vt:lpstr>Сумка шоппер №5</vt:lpstr>
      <vt:lpstr>Сумка шоппер №6</vt:lpstr>
      <vt:lpstr>Рюкзак №1</vt:lpstr>
      <vt:lpstr>Рюкзак №2</vt:lpstr>
      <vt:lpstr>Рюкзак №3</vt:lpstr>
      <vt:lpstr>Холщевые мешочки</vt:lpstr>
      <vt:lpstr>Мешочки из бязи</vt:lpstr>
      <vt:lpstr>Наволочка с элементами ткачества</vt:lpstr>
      <vt:lpstr>Наволочка с элементами ткачества</vt:lpstr>
      <vt:lpstr>Наволочка с элементами ткачества</vt:lpstr>
      <vt:lpstr>Набор</vt:lpstr>
      <vt:lpstr>Коллекция нарядов №1</vt:lpstr>
      <vt:lpstr>Коллекция нарядов №2</vt:lpstr>
      <vt:lpstr>Коллекция поясов</vt:lpstr>
      <vt:lpstr>Координаты для заказа изделий и участия в инклюзивных  мастер классах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КАТАЛОГ  текстильных изделий</dc:title>
  <dc:creator>1</dc:creator>
  <cp:lastModifiedBy>1</cp:lastModifiedBy>
  <cp:revision>1</cp:revision>
  <dcterms:created xsi:type="dcterms:W3CDTF">2021-10-11T08:03:08Z</dcterms:created>
  <dcterms:modified xsi:type="dcterms:W3CDTF">2021-10-11T08:24:17Z</dcterms:modified>
</cp:coreProperties>
</file>